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77" r:id="rId3"/>
    <p:sldId id="334" r:id="rId4"/>
    <p:sldId id="335" r:id="rId5"/>
    <p:sldId id="300" r:id="rId6"/>
    <p:sldId id="301" r:id="rId7"/>
    <p:sldId id="286" r:id="rId8"/>
    <p:sldId id="287" r:id="rId9"/>
    <p:sldId id="305" r:id="rId10"/>
    <p:sldId id="306" r:id="rId11"/>
    <p:sldId id="307" r:id="rId12"/>
    <p:sldId id="290" r:id="rId13"/>
    <p:sldId id="292" r:id="rId14"/>
    <p:sldId id="302" r:id="rId15"/>
    <p:sldId id="308" r:id="rId16"/>
    <p:sldId id="358" r:id="rId17"/>
    <p:sldId id="309" r:id="rId18"/>
    <p:sldId id="310" r:id="rId19"/>
    <p:sldId id="311" r:id="rId20"/>
    <p:sldId id="283" r:id="rId21"/>
    <p:sldId id="3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 autoAdjust="0"/>
    <p:restoredTop sz="94099" autoAdjust="0"/>
  </p:normalViewPr>
  <p:slideViewPr>
    <p:cSldViewPr snapToGrid="0" snapToObjects="1">
      <p:cViewPr varScale="1">
        <p:scale>
          <a:sx n="104" d="100"/>
          <a:sy n="104" d="100"/>
        </p:scale>
        <p:origin x="116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F5F1E-9599-9F49-AFA6-AC0ECA45FECF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BD50F-406B-AC4F-A4B2-259D8DE7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1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7BE0-005D-FD4D-9246-905F720F99C3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36476" y="471635"/>
            <a:ext cx="55190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Introduction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to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Computer Science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CS101.3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Lecture #11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7458" y="5057506"/>
            <a:ext cx="7277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Pramudya Thilakaratne  pramudya.h@nsbm.ac.lk</a:t>
            </a:r>
          </a:p>
          <a:p>
            <a:pPr algn="ctr"/>
            <a:r>
              <a:rPr lang="en-US" sz="2400" dirty="0"/>
              <a:t>Lecturer </a:t>
            </a:r>
          </a:p>
          <a:p>
            <a:pPr algn="ctr"/>
            <a:r>
              <a:rPr lang="en-US" sz="2400" dirty="0"/>
              <a:t>Faculty of Computing</a:t>
            </a:r>
          </a:p>
          <a:p>
            <a:pPr algn="ctr"/>
            <a:r>
              <a:rPr lang="en-US" sz="2400" dirty="0"/>
              <a:t>NSBM Green University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73"/>
    </mc:Choice>
    <mc:Fallback xmlns="">
      <p:transition spd="slow" advTm="963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Quantization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A group of people standing next to a dog&#10;&#10;Description automatically generated">
            <a:extLst>
              <a:ext uri="{FF2B5EF4-FFF2-40B4-BE49-F238E27FC236}">
                <a16:creationId xmlns:a16="http://schemas.microsoft.com/office/drawing/2014/main" id="{FA8F95B7-462E-4795-878B-FDD301B34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24" y="1252809"/>
            <a:ext cx="7440532" cy="49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Quantization Example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B64488F4-036B-4F20-9B39-F1535F458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28" y="1240971"/>
            <a:ext cx="4824220" cy="53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47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Types of Images </a:t>
            </a:r>
          </a:p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Pixel Values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Binary Images ( Pixel Values = 0,1 )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Grayscale Images ( Pixel Values = 0 – 255 )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Color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Each Pixel has three color components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for example (red, green, blue ) or RGB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Each color component is 0 - 255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4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A screen shot of a building&#10;&#10;Description automatically generated">
            <a:extLst>
              <a:ext uri="{FF2B5EF4-FFF2-40B4-BE49-F238E27FC236}">
                <a16:creationId xmlns:a16="http://schemas.microsoft.com/office/drawing/2014/main" id="{7BE60F77-D4DC-4BAC-B087-64EEF1D5F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647" y="852337"/>
            <a:ext cx="942857" cy="1371429"/>
          </a:xfrm>
          <a:prstGeom prst="rect">
            <a:avLst/>
          </a:prstGeom>
        </p:spPr>
      </p:pic>
      <p:pic>
        <p:nvPicPr>
          <p:cNvPr id="11" name="Picture 10" descr="A picture containing tiled, tile, white, tub&#10;&#10;Description automatically generated">
            <a:extLst>
              <a:ext uri="{FF2B5EF4-FFF2-40B4-BE49-F238E27FC236}">
                <a16:creationId xmlns:a16="http://schemas.microsoft.com/office/drawing/2014/main" id="{D3F74CCC-8E08-4759-A90B-6B641B679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981" y="2682355"/>
            <a:ext cx="1076190" cy="1276190"/>
          </a:xfrm>
          <a:prstGeom prst="rect">
            <a:avLst/>
          </a:prstGeom>
        </p:spPr>
      </p:pic>
      <p:pic>
        <p:nvPicPr>
          <p:cNvPr id="13" name="Picture 12" descr="A picture containing colorful, colored, tiled, tile&#10;&#10;Description automatically generated">
            <a:extLst>
              <a:ext uri="{FF2B5EF4-FFF2-40B4-BE49-F238E27FC236}">
                <a16:creationId xmlns:a16="http://schemas.microsoft.com/office/drawing/2014/main" id="{79BE06EF-DEC6-43F9-BC7B-87F0227E9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021" y="4944182"/>
            <a:ext cx="1140111" cy="15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74"/>
    </mc:Choice>
    <mc:Fallback xmlns="">
      <p:transition spd="slow" advTm="19057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Image Resolution 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Resolution refers to the number of pixels in an image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Resolution is sometimes identified by the width and height of the image as well as the total number of pixels in the image.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For an example, an image that is 2048 pixels wide and 1536 pixels high ( 2048 x 1536 ) contains 3,145,728 pixels or 3.1 Megapixels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32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87" y="202292"/>
            <a:ext cx="843420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Image Resolution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A view of a house&#10;&#10;Description automatically generated">
            <a:extLst>
              <a:ext uri="{FF2B5EF4-FFF2-40B4-BE49-F238E27FC236}">
                <a16:creationId xmlns:a16="http://schemas.microsoft.com/office/drawing/2014/main" id="{CE79078A-2C5C-4FC6-A1EC-51F493019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276" y="638929"/>
            <a:ext cx="8771428" cy="43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9D3A1-AA4A-4DCE-B3E6-731A9192E422}"/>
              </a:ext>
            </a:extLst>
          </p:cNvPr>
          <p:cNvSpPr txBox="1"/>
          <p:nvPr/>
        </p:nvSpPr>
        <p:spPr>
          <a:xfrm>
            <a:off x="2527558" y="5285510"/>
            <a:ext cx="268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 x 104</a:t>
            </a:r>
          </a:p>
          <a:p>
            <a:r>
              <a:rPr lang="en-US" dirty="0"/>
              <a:t>Less Detail</a:t>
            </a:r>
          </a:p>
          <a:p>
            <a:r>
              <a:rPr lang="en-US" dirty="0"/>
              <a:t>Less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30452-3016-4682-A90A-20CA0C28C21D}"/>
              </a:ext>
            </a:extLst>
          </p:cNvPr>
          <p:cNvSpPr txBox="1"/>
          <p:nvPr/>
        </p:nvSpPr>
        <p:spPr>
          <a:xfrm>
            <a:off x="5522578" y="5322578"/>
            <a:ext cx="268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136 x 208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1C694-2CC5-402E-B5C1-0CD856C46B86}"/>
              </a:ext>
            </a:extLst>
          </p:cNvPr>
          <p:cNvSpPr txBox="1"/>
          <p:nvPr/>
        </p:nvSpPr>
        <p:spPr>
          <a:xfrm>
            <a:off x="8210151" y="5323991"/>
            <a:ext cx="268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272 x 416</a:t>
            </a:r>
          </a:p>
          <a:p>
            <a:r>
              <a:rPr lang="en-US" dirty="0"/>
              <a:t>More Detail</a:t>
            </a:r>
          </a:p>
          <a:p>
            <a:r>
              <a:rPr lang="en-US" dirty="0"/>
              <a:t>More storage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DF03F1-DB49-4E09-8991-19CB50C500B7}"/>
              </a:ext>
            </a:extLst>
          </p:cNvPr>
          <p:cNvSpPr/>
          <p:nvPr/>
        </p:nvSpPr>
        <p:spPr>
          <a:xfrm>
            <a:off x="3309539" y="6208840"/>
            <a:ext cx="5105421" cy="4468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1831" y="144056"/>
            <a:ext cx="843420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Story of a Digital Image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Images, Pixels and RGB.mp4" descr="Images, Pixels and RGB.mp4">
            <a:hlinkClick r:id="" action="ppaction://media"/>
            <a:extLst>
              <a:ext uri="{FF2B5EF4-FFF2-40B4-BE49-F238E27FC236}">
                <a16:creationId xmlns:a16="http://schemas.microsoft.com/office/drawing/2014/main" id="{C70BE3A1-5642-FD4C-BBA9-C084E9F65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744" y="600462"/>
            <a:ext cx="11124512" cy="62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Storing Digital Images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Digital images are converted to files for storage and transfer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The file type is a special format for ordering and storing the bytes that make up the image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File types or formats are not necessarily compatible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You must often match the file type with the application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26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58"/>
    </mc:Choice>
    <mc:Fallback>
      <p:transition spd="slow" advTm="1141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Storing Digital Images</a:t>
            </a:r>
          </a:p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File Types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GIF ( Graphic Interchange Format )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JPEG (Joint Photographic Experts Group)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PNG ( Portable Network Graphics)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BMP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5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many bytes to store an Image 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Assume that we have an image that is 500 x 500 pixels in size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Total Resolution =	250,000 pixels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Binary Image ( 1 bit / Pixel ) = 31,250 bytes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Grayscale Image ( 8 bits / Pixel ) = 250, 000 bytes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Color Image ( 24 bits / Pixel )  = 750,000 bytes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0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Task 01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Assume that we have an image that is 400 x 600 pixels in size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Find the number of resolution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How many bytes need to store the binary image?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How many bytes need to store the grayscale image?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How many bytes need to store the color image?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0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Welcome to Lecture </a:t>
            </a:r>
            <a:r>
              <a:rPr lang="en-US" sz="2800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11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Take your notebooks and prepare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You can ask questions via either chat message or over the mic.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Helvetica" charset="0"/>
                <a:cs typeface="Helvetica" charset="0"/>
              </a:rPr>
              <a:t>When you are not using the mic please mute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  <a:p>
            <a:pPr marL="2571750" marR="0" lvl="5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9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Revision</a:t>
            </a: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A magnetic disk have 12 platters, 5000 tracks on each surface and        20 sectors per track. The capacity of a sector is 3KB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track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surface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the total HDD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cylinder</a:t>
            </a: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indoor, sitting, clock&#10;&#10;Description automatically generated">
            <a:extLst>
              <a:ext uri="{FF2B5EF4-FFF2-40B4-BE49-F238E27FC236}">
                <a16:creationId xmlns:a16="http://schemas.microsoft.com/office/drawing/2014/main" id="{323A5679-09CC-477D-BEC2-ADA10EBA7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5" r="5764" b="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835788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0090" y="2916245"/>
            <a:ext cx="5880162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From Last Week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Computer Storage Structure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Optical Disk</a:t>
            </a:r>
          </a:p>
          <a:p>
            <a:pPr marL="2571750" marR="0" lvl="5" indent="-28575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CAB28F0-C556-4C40-98E8-646910795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Image Representation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Computer-generated images can be stored in several different formats and different resolutions.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All computer files such as numbers, words or graphics are stored in digital formats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When representing images what computer do is translate the image into digital code for storage and then interpret the file back into an image for display</a:t>
            </a: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573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Digital Image Sources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Digital Cameras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Scanned Film &amp; Photograph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Digitalized TV Signals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Computer Graphics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The Internet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1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527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Pixel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graphics often involves with pixels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A pixel is one of the very small dots creating the image on your computer screen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Arranging pixels in certain patterns produces the illusion of color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A single pixel is </a:t>
            </a:r>
            <a:r>
              <a:rPr lang="en-US" sz="2000" b="1" dirty="0">
                <a:latin typeface="Helvetica" charset="0"/>
                <a:cs typeface="Helvetica" charset="0"/>
              </a:rPr>
              <a:t>one byte </a:t>
            </a:r>
            <a:r>
              <a:rPr lang="en-US" sz="2000" dirty="0">
                <a:latin typeface="Helvetica" charset="0"/>
                <a:cs typeface="Helvetica" charset="0"/>
              </a:rPr>
              <a:t>of information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7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Pixels and Pixel Values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Pixel – an element of the 2D image array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most common pixel format is the byte image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In byte image number is stored as an 8-bit integer giving a range of possible values from 0 to 255.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Typically, zero is taken to be black and 255 is taken to be white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1B8770-EEC5-4E27-8376-A561AB91C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585" y="3767148"/>
            <a:ext cx="4776830" cy="28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42"/>
    </mc:Choice>
    <mc:Fallback xmlns="">
      <p:transition spd="slow" advTm="10114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Digitalizing Images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Images are digitized using a two-step process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01. Sampling the continuous tone image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02. Quantizing pixels </a:t>
            </a: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Sampling Images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3EDCDBD6-B680-46CF-A18B-AE81CD75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00" y="1386142"/>
            <a:ext cx="7358228" cy="45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14079</TotalTime>
  <Words>639</Words>
  <Application>Microsoft Macintosh PowerPoint</Application>
  <PresentationFormat>Widescreen</PresentationFormat>
  <Paragraphs>260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Pramudya Hashan</dc:creator>
  <cp:lastModifiedBy>Pramudya Thilakaratne</cp:lastModifiedBy>
  <cp:revision>133</cp:revision>
  <dcterms:created xsi:type="dcterms:W3CDTF">2020-01-05T10:46:38Z</dcterms:created>
  <dcterms:modified xsi:type="dcterms:W3CDTF">2021-09-10T02:57:24Z</dcterms:modified>
</cp:coreProperties>
</file>